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18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99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80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6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88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48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84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56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07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3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5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9155B-B988-422D-B6B4-231A1C442A21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6EAB-BBF2-45FF-81D2-36386A5E26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2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1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Kunst, Entwurf, Zeichnung, Darstellung enthält.&#10;&#10;Automatisch generierte Beschreibung">
            <a:extLst>
              <a:ext uri="{FF2B5EF4-FFF2-40B4-BE49-F238E27FC236}">
                <a16:creationId xmlns:a16="http://schemas.microsoft.com/office/drawing/2014/main" id="{629450BC-8FA9-29D2-CF10-1A47C5727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66"/>
                    </a14:imgEffect>
                  </a14:imgLayer>
                </a14:imgProps>
              </a:ext>
            </a:extLst>
          </a:blip>
          <a:srcRect l="39923" r="28577" b="1"/>
          <a:stretch/>
        </p:blipFill>
        <p:spPr>
          <a:xfrm>
            <a:off x="20" y="-1"/>
            <a:ext cx="6857980" cy="1219199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F43DC22-D62D-D162-58E3-B6ED1DDAB7AF}"/>
              </a:ext>
            </a:extLst>
          </p:cNvPr>
          <p:cNvSpPr txBox="1"/>
          <p:nvPr/>
        </p:nvSpPr>
        <p:spPr>
          <a:xfrm>
            <a:off x="0" y="879032"/>
            <a:ext cx="5143500" cy="2752064"/>
          </a:xfrm>
          <a:prstGeom prst="rect">
            <a:avLst/>
          </a:prstGeom>
          <a:solidFill>
            <a:srgbClr val="F3900D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Broadway" panose="04040905080B02020502" pitchFamily="82" charset="0"/>
                <a:ea typeface="+mj-ea"/>
                <a:cs typeface="+mj-cs"/>
              </a:rPr>
              <a:t>TANZFEST FÜR FRAUEN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Broadway" panose="04040905080B02020502" pitchFamily="82" charset="0"/>
                <a:ea typeface="+mj-ea"/>
                <a:cs typeface="+mj-cs"/>
              </a:rPr>
              <a:t>24.09.25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dirty="0">
                <a:solidFill>
                  <a:srgbClr val="FFFFFF"/>
                </a:solidFill>
                <a:latin typeface="Broadway" panose="04040905080B02020502" pitchFamily="82" charset="0"/>
                <a:ea typeface="+mj-ea"/>
                <a:cs typeface="+mj-cs"/>
              </a:rPr>
              <a:t>17-20Uhr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F7BA6F-94C5-A62E-7350-B395E31A5753}"/>
              </a:ext>
            </a:extLst>
          </p:cNvPr>
          <p:cNvSpPr txBox="1"/>
          <p:nvPr/>
        </p:nvSpPr>
        <p:spPr>
          <a:xfrm>
            <a:off x="2372138" y="8560904"/>
            <a:ext cx="4485841" cy="1631216"/>
          </a:xfrm>
          <a:prstGeom prst="rect">
            <a:avLst/>
          </a:prstGeom>
          <a:solidFill>
            <a:srgbClr val="F3900D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latin typeface="Broadway" panose="04040905080B02020502" pitchFamily="82" charset="0"/>
              </a:rPr>
              <a:t>Tänze aus aller Welt</a:t>
            </a:r>
          </a:p>
          <a:p>
            <a:pPr algn="r"/>
            <a:r>
              <a:rPr lang="de-DE" sz="2400" dirty="0">
                <a:latin typeface="Britannic Bold" panose="020B0903060703020204" pitchFamily="34" charset="0"/>
              </a:rPr>
              <a:t>Im Jugend- und Kooperationszentrum </a:t>
            </a:r>
          </a:p>
          <a:p>
            <a:pPr algn="r"/>
            <a:r>
              <a:rPr lang="de-DE" sz="2400" dirty="0">
                <a:latin typeface="Britannic Bold" panose="020B0903060703020204" pitchFamily="34" charset="0"/>
              </a:rPr>
              <a:t>Die Mühle, Mühlenstr.23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3CB057-C1FE-A927-68A4-11B34A9E8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A4FEA97-FA0F-CE08-5AC3-114EF98C5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D162627-EB94-6AEE-2FF8-09E05F39A89F}"/>
              </a:ext>
            </a:extLst>
          </p:cNvPr>
          <p:cNvSpPr/>
          <p:nvPr/>
        </p:nvSpPr>
        <p:spPr>
          <a:xfrm>
            <a:off x="3564835" y="10192120"/>
            <a:ext cx="3293165" cy="1262666"/>
          </a:xfrm>
          <a:prstGeom prst="rect">
            <a:avLst/>
          </a:prstGeom>
          <a:solidFill>
            <a:srgbClr val="F390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49" name="Bild 1" descr="Logo_Frauenhaus">
            <a:extLst>
              <a:ext uri="{FF2B5EF4-FFF2-40B4-BE49-F238E27FC236}">
                <a16:creationId xmlns:a16="http://schemas.microsoft.com/office/drawing/2014/main" id="{8584FE16-4D88-DC38-2686-B3E53FA5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55" y="10193572"/>
            <a:ext cx="712788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38393FA-77DA-77CF-C829-91942BCAD3E0}"/>
              </a:ext>
            </a:extLst>
          </p:cNvPr>
          <p:cNvSpPr txBox="1"/>
          <p:nvPr/>
        </p:nvSpPr>
        <p:spPr>
          <a:xfrm>
            <a:off x="3237051" y="10623064"/>
            <a:ext cx="28426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Britannic Bold" panose="020B0903060703020204" pitchFamily="34" charset="0"/>
              </a:rPr>
              <a:t>Frauenhaus</a:t>
            </a:r>
            <a:r>
              <a:rPr lang="de-DE" sz="1200" dirty="0">
                <a:latin typeface="Britannic Bold" panose="020B0903060703020204" pitchFamily="34" charset="0"/>
              </a:rPr>
              <a:t> – </a:t>
            </a:r>
            <a:r>
              <a:rPr lang="de-DE" sz="1400" dirty="0">
                <a:latin typeface="Britannic Bold" panose="020B0903060703020204" pitchFamily="34" charset="0"/>
              </a:rPr>
              <a:t>Beratungsstelle Interventionsstelle</a:t>
            </a:r>
            <a:endParaRPr lang="de-DE" sz="1200" dirty="0">
              <a:latin typeface="Britannic Bold" panose="020B0903060703020204" pitchFamily="34" charset="0"/>
            </a:endParaRPr>
          </a:p>
          <a:p>
            <a:pPr algn="r"/>
            <a:r>
              <a:rPr lang="de-DE" dirty="0">
                <a:latin typeface="Britannic Bold" panose="020B0903060703020204" pitchFamily="34" charset="0"/>
              </a:rPr>
              <a:t> Telefon 0671/44877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67943B-F5B0-38BA-9B12-05CF300E72A8}"/>
              </a:ext>
            </a:extLst>
          </p:cNvPr>
          <p:cNvSpPr txBox="1"/>
          <p:nvPr/>
        </p:nvSpPr>
        <p:spPr>
          <a:xfrm>
            <a:off x="266390" y="9581852"/>
            <a:ext cx="241641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e-D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Weitere Veranstaltungen</a:t>
            </a:r>
          </a:p>
          <a:p>
            <a:r>
              <a:rPr lang="de-DE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im Rahmen der </a:t>
            </a:r>
          </a:p>
          <a:p>
            <a:r>
              <a:rPr lang="de-DE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Interkulturellen Wochen </a:t>
            </a:r>
          </a:p>
          <a:p>
            <a:r>
              <a:rPr lang="de-DE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2025 in KH: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AC2E5B-48AF-A268-603E-2700D80A4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117" y="10192120"/>
            <a:ext cx="1192696" cy="12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55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9A6236-0CB1-C1EC-CA72-E87064D9F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7FD4FD-D518-14F6-44FE-343186255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1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Kunst, Entwurf, Zeichnung, Darstellung enthält.&#10;&#10;Automatisch generierte Beschreibung">
            <a:extLst>
              <a:ext uri="{FF2B5EF4-FFF2-40B4-BE49-F238E27FC236}">
                <a16:creationId xmlns:a16="http://schemas.microsoft.com/office/drawing/2014/main" id="{B1CE8552-2C55-F7EB-E2D4-6B82358B3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66"/>
                    </a14:imgEffect>
                  </a14:imgLayer>
                </a14:imgProps>
              </a:ext>
            </a:extLst>
          </a:blip>
          <a:srcRect l="39923" r="28577" b="1"/>
          <a:stretch/>
        </p:blipFill>
        <p:spPr>
          <a:xfrm>
            <a:off x="20" y="-1"/>
            <a:ext cx="6857980" cy="1219199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93E0C80-7AEF-18F1-7DF8-9B89E2D24D8D}"/>
              </a:ext>
            </a:extLst>
          </p:cNvPr>
          <p:cNvSpPr txBox="1"/>
          <p:nvPr/>
        </p:nvSpPr>
        <p:spPr>
          <a:xfrm>
            <a:off x="0" y="879032"/>
            <a:ext cx="5143500" cy="2752064"/>
          </a:xfrm>
          <a:prstGeom prst="rect">
            <a:avLst/>
          </a:prstGeom>
          <a:solidFill>
            <a:srgbClr val="F3900D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Broadway" panose="04040905080B02020502" pitchFamily="82" charset="0"/>
                <a:ea typeface="+mj-ea"/>
                <a:cs typeface="+mj-cs"/>
              </a:rPr>
              <a:t>TANZFEST FÜR FRAUEN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Broadway" panose="04040905080B02020502" pitchFamily="82" charset="0"/>
                <a:ea typeface="+mj-ea"/>
                <a:cs typeface="+mj-cs"/>
              </a:rPr>
              <a:t>24.09.25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dirty="0">
                <a:solidFill>
                  <a:srgbClr val="FFFFFF"/>
                </a:solidFill>
                <a:latin typeface="Broadway" panose="04040905080B02020502" pitchFamily="82" charset="0"/>
                <a:ea typeface="+mj-ea"/>
                <a:cs typeface="+mj-cs"/>
              </a:rPr>
              <a:t>17-20Uhr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88A3D6A-A464-16EA-90B8-E8CBF6C0CEF4}"/>
              </a:ext>
            </a:extLst>
          </p:cNvPr>
          <p:cNvSpPr txBox="1"/>
          <p:nvPr/>
        </p:nvSpPr>
        <p:spPr>
          <a:xfrm>
            <a:off x="2372138" y="8560904"/>
            <a:ext cx="4485841" cy="1631216"/>
          </a:xfrm>
          <a:prstGeom prst="rect">
            <a:avLst/>
          </a:prstGeom>
          <a:solidFill>
            <a:srgbClr val="F3900D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latin typeface="Broadway" panose="04040905080B02020502" pitchFamily="82" charset="0"/>
              </a:rPr>
              <a:t>Tänze aus aller Welt</a:t>
            </a:r>
          </a:p>
          <a:p>
            <a:pPr algn="r"/>
            <a:r>
              <a:rPr lang="de-DE" sz="2400" dirty="0">
                <a:latin typeface="Britannic Bold" panose="020B0903060703020204" pitchFamily="34" charset="0"/>
              </a:rPr>
              <a:t>Im Jugend- und Kooperationszentrum </a:t>
            </a:r>
          </a:p>
          <a:p>
            <a:pPr algn="r"/>
            <a:r>
              <a:rPr lang="de-DE" sz="2400" dirty="0">
                <a:latin typeface="Britannic Bold" panose="020B0903060703020204" pitchFamily="34" charset="0"/>
              </a:rPr>
              <a:t>Die Mühle, Mühlenstr.23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B29324B-13C9-4DAB-2AD2-7C7FBFB9B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8149DC4-1B07-E95B-9092-0E4B40F72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3F63A07-24AD-685C-74CA-2DBE94642C9A}"/>
              </a:ext>
            </a:extLst>
          </p:cNvPr>
          <p:cNvSpPr/>
          <p:nvPr/>
        </p:nvSpPr>
        <p:spPr>
          <a:xfrm>
            <a:off x="3564835" y="10192120"/>
            <a:ext cx="3293165" cy="1262666"/>
          </a:xfrm>
          <a:prstGeom prst="rect">
            <a:avLst/>
          </a:prstGeom>
          <a:solidFill>
            <a:srgbClr val="F390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49" name="Bild 1" descr="Logo_Frauenhaus">
            <a:extLst>
              <a:ext uri="{FF2B5EF4-FFF2-40B4-BE49-F238E27FC236}">
                <a16:creationId xmlns:a16="http://schemas.microsoft.com/office/drawing/2014/main" id="{B2C2BEB0-21B9-920B-89A1-BEA62FD5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55" y="10193572"/>
            <a:ext cx="712788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50E3D08-C373-28AE-1599-6F52BC1B0C35}"/>
              </a:ext>
            </a:extLst>
          </p:cNvPr>
          <p:cNvSpPr txBox="1"/>
          <p:nvPr/>
        </p:nvSpPr>
        <p:spPr>
          <a:xfrm>
            <a:off x="3237051" y="10623064"/>
            <a:ext cx="28426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Britannic Bold" panose="020B0903060703020204" pitchFamily="34" charset="0"/>
              </a:rPr>
              <a:t>Frauenhaus</a:t>
            </a:r>
            <a:r>
              <a:rPr lang="de-DE" sz="1200" dirty="0">
                <a:latin typeface="Britannic Bold" panose="020B0903060703020204" pitchFamily="34" charset="0"/>
              </a:rPr>
              <a:t> – </a:t>
            </a:r>
            <a:r>
              <a:rPr lang="de-DE" sz="1400" dirty="0">
                <a:latin typeface="Britannic Bold" panose="020B0903060703020204" pitchFamily="34" charset="0"/>
              </a:rPr>
              <a:t>Beratungsstelle Interventionsstelle</a:t>
            </a:r>
            <a:endParaRPr lang="de-DE" sz="1200" dirty="0">
              <a:latin typeface="Britannic Bold" panose="020B0903060703020204" pitchFamily="34" charset="0"/>
            </a:endParaRPr>
          </a:p>
          <a:p>
            <a:pPr algn="r"/>
            <a:r>
              <a:rPr lang="de-DE" dirty="0">
                <a:latin typeface="Britannic Bold" panose="020B0903060703020204" pitchFamily="34" charset="0"/>
              </a:rPr>
              <a:t> Telefon 0671/44877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DC10B11-3CA4-9B68-B83B-0110C47F9851}"/>
              </a:ext>
            </a:extLst>
          </p:cNvPr>
          <p:cNvSpPr txBox="1"/>
          <p:nvPr/>
        </p:nvSpPr>
        <p:spPr>
          <a:xfrm>
            <a:off x="266390" y="9581852"/>
            <a:ext cx="241641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e-D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Weitere Veranstaltungen</a:t>
            </a:r>
          </a:p>
          <a:p>
            <a:r>
              <a:rPr lang="de-DE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im Rahmen der </a:t>
            </a:r>
          </a:p>
          <a:p>
            <a:r>
              <a:rPr lang="de-DE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Interkulturellen Wochen </a:t>
            </a:r>
          </a:p>
          <a:p>
            <a:r>
              <a:rPr lang="de-DE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2025 in KH: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D2A4EE-0B7B-6799-966A-5E64E4C3C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117" y="10192120"/>
            <a:ext cx="1192696" cy="12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74</Words>
  <Application>Microsoft Office PowerPoint</Application>
  <PresentationFormat>Breitbild</PresentationFormat>
  <Paragraphs>26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Britannic Bold</vt:lpstr>
      <vt:lpstr>Broadway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Boening</dc:creator>
  <cp:lastModifiedBy>Maka Davitashvili</cp:lastModifiedBy>
  <cp:revision>12</cp:revision>
  <dcterms:created xsi:type="dcterms:W3CDTF">2023-07-27T07:27:57Z</dcterms:created>
  <dcterms:modified xsi:type="dcterms:W3CDTF">2025-09-08T13:33:50Z</dcterms:modified>
</cp:coreProperties>
</file>